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Programming Graphic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picture on a Mono-color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3-10_GraphicLCD_smallPic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205384" y="3490175"/>
            <a:ext cx="4147828" cy="133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Zoomed Picture on a Mono-color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3-11_Graphic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603910" y="2438399"/>
            <a:ext cx="9703741" cy="355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Dot Pitch and Dot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16-3_DotPitch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2589" y="2846231"/>
            <a:ext cx="4394915" cy="251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specifications of a GDM12864 128x64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16-4_MechanicalSpecInA64x128LC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1" y="3126216"/>
            <a:ext cx="10018712" cy="220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Relationship between CPU and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10-3_LCDcontroller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1542" y="3412901"/>
            <a:ext cx="7716225" cy="160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BPP (bit per pixel) vs.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418318"/>
              </p:ext>
            </p:extLst>
          </p:nvPr>
        </p:nvGraphicFramePr>
        <p:xfrm>
          <a:off x="4026558" y="3107182"/>
          <a:ext cx="5040168" cy="2553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9842"/>
                <a:gridCol w="3580326"/>
              </a:tblGrid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BPP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Colors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on or off (monochrome)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65,536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16,777,216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New Light Colors by Mixing the 3 Primary Light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16-4_RGB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2987" y="2833352"/>
            <a:ext cx="3190897" cy="292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16 Possible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290825"/>
              </p:ext>
            </p:extLst>
          </p:nvPr>
        </p:nvGraphicFramePr>
        <p:xfrm>
          <a:off x="2513551" y="2438399"/>
          <a:ext cx="8060004" cy="4344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5377"/>
                <a:gridCol w="1073994"/>
                <a:gridCol w="1073994"/>
                <a:gridCol w="1192671"/>
                <a:gridCol w="3673968"/>
              </a:tblGrid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Color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Black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Green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Cyan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Magenta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Brown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Gray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Dark Gray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blue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green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cyan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red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Magenta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Yellow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White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Data in the LCD Memory of Mono-colored LCDs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6-7_StoringPixelsInBytes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52" y="2438399"/>
            <a:ext cx="9144164" cy="36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 Patterns of Characters Happy Face and Letter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10-4_fon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9617" y="2438399"/>
            <a:ext cx="9046214" cy="362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Sample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 descr="F16-5_ASampleTex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1" y="3086877"/>
            <a:ext cx="10018712" cy="228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 Patterns of Happy Face and Character A and its Font for Vertical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 descr="F16-10_fontForVertical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2639" y="2438399"/>
            <a:ext cx="8322056" cy="388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Bigger Font vs. a Smaller Font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 descr="F16-6_ABiggerFon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787" y="2438399"/>
            <a:ext cx="5682914" cy="3793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PCD8544 LCD connection to the MSP432 </a:t>
            </a:r>
            <a:r>
              <a:rPr lang="en-US" dirty="0" err="1"/>
              <a:t>LaunchPad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9193" y="2655531"/>
            <a:ext cx="8370366" cy="320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1192</TotalTime>
  <Words>251</Words>
  <Application>Microsoft Office PowerPoint</Application>
  <PresentationFormat>Widescreen</PresentationFormat>
  <Paragraphs>144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Corbel</vt:lpstr>
      <vt:lpstr>Parallax</vt:lpstr>
      <vt:lpstr>Chapter 12</vt:lpstr>
      <vt:lpstr>A picture on a Mono-color LCD</vt:lpstr>
      <vt:lpstr>A Zoomed Picture on a Mono-color LCD</vt:lpstr>
      <vt:lpstr>Dot Pitch and Dot Size</vt:lpstr>
      <vt:lpstr>Mechanical specifications of a GDM12864 128x64 LCD</vt:lpstr>
      <vt:lpstr>The Relationship between CPU and LCD</vt:lpstr>
      <vt:lpstr>BPP (bit per pixel) vs. color</vt:lpstr>
      <vt:lpstr>Making New Light Colors by Mixing the 3 Primary Light Colors</vt:lpstr>
      <vt:lpstr>The 16 Possible Colors</vt:lpstr>
      <vt:lpstr>Storing Data in the LCD Memory of Mono-colored LCDs</vt:lpstr>
      <vt:lpstr>Pixel Patterns of Characters Happy Face and Letter A</vt:lpstr>
      <vt:lpstr>A Sample Text</vt:lpstr>
      <vt:lpstr>Pixel Patterns of Happy Face and Character A and its Font for Vertical LCD</vt:lpstr>
      <vt:lpstr>A Bigger Font vs. a Smaller Font</vt:lpstr>
      <vt:lpstr>The PCD8544 LCD connection to the MSP432 LaunchPad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369</cp:revision>
  <dcterms:created xsi:type="dcterms:W3CDTF">2016-04-05T15:14:57Z</dcterms:created>
  <dcterms:modified xsi:type="dcterms:W3CDTF">2016-10-13T19:26:29Z</dcterms:modified>
</cp:coreProperties>
</file>