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1" r:id="rId5"/>
    <p:sldId id="260" r:id="rId6"/>
    <p:sldId id="259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18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1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0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3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93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29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72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29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6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2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1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59495-DF67-40FF-A973-04094F7AD951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DD313-D0BB-4148-B759-748C77F0B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8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54" y="3017520"/>
            <a:ext cx="6858000" cy="6400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9823" y="4283612"/>
            <a:ext cx="5925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9-1: IEEE 754 Single-precision Floating-point Numbers</a:t>
            </a:r>
            <a:endParaRPr lang="en-US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75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5-4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520" y="3017520"/>
            <a:ext cx="6858000" cy="6400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424379" y="4297680"/>
            <a:ext cx="6044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9-2: IEEE 754 Double-precision Floating-point Numbers</a:t>
            </a:r>
            <a:endParaRPr lang="en-US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52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0" y="3017520"/>
            <a:ext cx="6858000" cy="6400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73457" y="4311748"/>
            <a:ext cx="5746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9-3: IEEE 754 Half-precision Floating-point Numbers</a:t>
            </a:r>
            <a:endParaRPr lang="en-US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459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646" y="630917"/>
            <a:ext cx="3794760" cy="445802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14785" y="5604137"/>
            <a:ext cx="4946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9-4: ARM Floating-point data Register Bank</a:t>
            </a:r>
            <a:endParaRPr lang="en-US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2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763" y="2616590"/>
            <a:ext cx="7576536" cy="128345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56031" y="4624742"/>
            <a:ext cx="6096000" cy="6822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600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9-5: </a:t>
            </a:r>
            <a:r>
              <a:rPr lang="en-US" sz="1400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1400" b="0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1600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ARM Floating-point status and control register (FPSCR)</a:t>
            </a:r>
          </a:p>
          <a:p>
            <a:pPr>
              <a:spcAft>
                <a:spcPts val="1000"/>
              </a:spcAft>
            </a:pPr>
            <a:r>
              <a:rPr lang="en-US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106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576" y="393895"/>
            <a:ext cx="7124877" cy="53352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26730" y="5924250"/>
            <a:ext cx="7460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9-1: ARM Floating-point status and control register bit assignments</a:t>
            </a:r>
            <a:endParaRPr lang="en-US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245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515" y="268371"/>
            <a:ext cx="5944430" cy="54490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27957" y="5918383"/>
            <a:ext cx="5223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  <a:spcAft>
                <a:spcPts val="1000"/>
              </a:spcAft>
            </a:pPr>
            <a:r>
              <a:rPr lang="en-US" b="1" dirty="0" smtClean="0">
                <a:solidFill>
                  <a:srgbClr val="4F81B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9-2: Floating-point data processing instructions</a:t>
            </a:r>
            <a:endParaRPr lang="en-US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458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144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2</cp:revision>
  <dcterms:created xsi:type="dcterms:W3CDTF">2016-08-14T16:37:28Z</dcterms:created>
  <dcterms:modified xsi:type="dcterms:W3CDTF">2016-08-14T16:41:19Z</dcterms:modified>
</cp:coreProperties>
</file>