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1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1963-1088-4CBC-A243-E1E41192D180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CBCB-F3EA-45C1-97D2-42CF7A784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2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1963-1088-4CBC-A243-E1E41192D180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CBCB-F3EA-45C1-97D2-42CF7A784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484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1963-1088-4CBC-A243-E1E41192D180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CBCB-F3EA-45C1-97D2-42CF7A784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281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1963-1088-4CBC-A243-E1E41192D180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CBCB-F3EA-45C1-97D2-42CF7A784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065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1963-1088-4CBC-A243-E1E41192D180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CBCB-F3EA-45C1-97D2-42CF7A784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61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1963-1088-4CBC-A243-E1E41192D180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CBCB-F3EA-45C1-97D2-42CF7A784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5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1963-1088-4CBC-A243-E1E41192D180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CBCB-F3EA-45C1-97D2-42CF7A784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850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1963-1088-4CBC-A243-E1E41192D180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CBCB-F3EA-45C1-97D2-42CF7A784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93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1963-1088-4CBC-A243-E1E41192D180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CBCB-F3EA-45C1-97D2-42CF7A784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080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1963-1088-4CBC-A243-E1E41192D180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CBCB-F3EA-45C1-97D2-42CF7A784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02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1963-1088-4CBC-A243-E1E41192D180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CBCB-F3EA-45C1-97D2-42CF7A784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80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F1963-1088-4CBC-A243-E1E41192D180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4CBCB-F3EA-45C1-97D2-42CF7A784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05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5" name="Picture 4" descr="F6-1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2999" y="486119"/>
            <a:ext cx="7485997" cy="453307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22995" y="5457070"/>
            <a:ext cx="6946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7-1: Non-Pipelined Instruction Execution vs. 2-stage Pipeline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053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7" name="Picture 6" descr="F7-2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5996" y="3103808"/>
            <a:ext cx="7948630" cy="131405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176727" y="5068977"/>
            <a:ext cx="37071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7- 2: 5-Stage Pipeline in ARM9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792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3" name="Picture 2" descr="F7-3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24500" y="1661374"/>
            <a:ext cx="8215414" cy="330746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360650" y="5544089"/>
            <a:ext cx="2943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7- 3: Superscalar CPUs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970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3" name="Picture 2" descr="F7-4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87226" y="2060621"/>
            <a:ext cx="6795354" cy="23035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199322" y="5057092"/>
            <a:ext cx="37711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7- 4: CPU Instruction Execution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805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88668"/>
            <a:ext cx="792286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ARM Assembly Language Programming &amp; Architecture by Mazidi, et al.</a:t>
            </a:r>
          </a:p>
        </p:txBody>
      </p:sp>
      <p:pic>
        <p:nvPicPr>
          <p:cNvPr id="3" name="Picture 2" descr="F7-5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6231" y="457620"/>
            <a:ext cx="6373101" cy="528220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981304" y="5929579"/>
            <a:ext cx="6102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7- 5: Top-level diagram of the ARM Cortex A9 processor</a:t>
            </a:r>
            <a:endParaRPr lang="en-US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989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1</cp:revision>
  <dcterms:created xsi:type="dcterms:W3CDTF">2016-08-14T16:07:42Z</dcterms:created>
  <dcterms:modified xsi:type="dcterms:W3CDTF">2016-08-14T16:07:52Z</dcterms:modified>
</cp:coreProperties>
</file>