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7" r:id="rId5"/>
    <p:sldId id="266" r:id="rId6"/>
    <p:sldId id="265" r:id="rId7"/>
    <p:sldId id="264" r:id="rId8"/>
    <p:sldId id="263" r:id="rId9"/>
    <p:sldId id="262" r:id="rId10"/>
    <p:sldId id="260" r:id="rId11"/>
    <p:sldId id="259" r:id="rId12"/>
    <p:sldId id="258" r:id="rId13"/>
    <p:sldId id="271" r:id="rId14"/>
    <p:sldId id="268" r:id="rId15"/>
    <p:sldId id="272" r:id="rId16"/>
    <p:sldId id="270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6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9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8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6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4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1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4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30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B427C-533D-49DE-9F61-703789591EEA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EECEA-0294-42B9-8C97-C99B1115E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0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6-1_MemByteAddrInAR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5061" y="1109968"/>
            <a:ext cx="5782226" cy="39328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9480" y="5401660"/>
            <a:ext cx="4413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6-1: Memory Byte Addressing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062" y="2150772"/>
            <a:ext cx="7609893" cy="22347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52165" y="5252426"/>
            <a:ext cx="5127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6-1: Sample Memory Space Allocation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2_MemoryConnectionBlockDiagra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5932" y="314668"/>
            <a:ext cx="5015105" cy="51304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28772" y="5782251"/>
            <a:ext cx="5389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6-2: Memory Connection Block Diagram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8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3_MemoryBlockDiagra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729" y="1249251"/>
            <a:ext cx="8249702" cy="30637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28735" y="5216146"/>
            <a:ext cx="4249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6-3: Memory Block Diagram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4_AHBandAPBinAR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4184" y="1210615"/>
            <a:ext cx="8186978" cy="36133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38121" y="5471628"/>
            <a:ext cx="3279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6-4: AHB and APB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5_MemoryAccessforAlignedAndNon-alignedDat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5471" y="535772"/>
            <a:ext cx="7673868" cy="46998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05" y="5677495"/>
            <a:ext cx="599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6-5: Memory Access for Aligned and Non-aligned Data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6_VonNeuman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2145" y="323367"/>
            <a:ext cx="4570757" cy="52064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08478" y="5824567"/>
            <a:ext cx="497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6-6: Von Neumann vs. Harvard Architecture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9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0" y="2009104"/>
            <a:ext cx="9721257" cy="23688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85291" y="5063968"/>
            <a:ext cx="3784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6-2: Indexed Addressing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13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474" y="2485623"/>
            <a:ext cx="8865704" cy="15673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051" y="4583737"/>
            <a:ext cx="5896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6-3: Offset of Fixed Value vs. Offset of Shifted Register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9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881" y="2125014"/>
            <a:ext cx="3592452" cy="22269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39121" y="5051006"/>
            <a:ext cx="4809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6-4: Options for LDM and STM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9_FourOptionsofSTMandLDMinAR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3288" y="471000"/>
            <a:ext cx="5730875" cy="48856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79052" y="5738013"/>
            <a:ext cx="4879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6-7: Four Options of STM and LDM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9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1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560" y="535395"/>
            <a:ext cx="5730875" cy="48856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04522" y="5770210"/>
            <a:ext cx="3982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6-8: Four General Stack Structure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5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2" name="Rectangle 1"/>
          <p:cNvSpPr/>
          <p:nvPr/>
        </p:nvSpPr>
        <p:spPr>
          <a:xfrm>
            <a:off x="2027541" y="4689937"/>
            <a:ext cx="8130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6-5: The four stack structures and the options of LDM and STM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59" y="2292440"/>
            <a:ext cx="8808826" cy="193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 descr="F6-8_PeripheralsBit-addressableReg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1637" y="778820"/>
            <a:ext cx="6548723" cy="43780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87768" y="5477708"/>
            <a:ext cx="7216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6-9: SRAM bit-addressable region and their alias addresses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8_PeripheralsBit-addressableReg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7670" y="428624"/>
            <a:ext cx="7377174" cy="493133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05671" y="5477708"/>
            <a:ext cx="7269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6-10: Peripherals bit-addressable region and their alias addresses.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11_ADR_implementa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0618" y="579549"/>
            <a:ext cx="6847536" cy="45650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71594" y="5447288"/>
            <a:ext cx="4705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6-11: Memory Dump for ADR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8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6-12_ldrDirective_marked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652" y="2228045"/>
            <a:ext cx="8538081" cy="18076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06290" y="4708207"/>
            <a:ext cx="4716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6- 12: Memory Dump for LDR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7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382</Words>
  <Application>Microsoft Office PowerPoint</Application>
  <PresentationFormat>Widescreen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</cp:revision>
  <dcterms:created xsi:type="dcterms:W3CDTF">2016-08-06T15:44:20Z</dcterms:created>
  <dcterms:modified xsi:type="dcterms:W3CDTF">2016-08-06T16:33:54Z</dcterms:modified>
</cp:coreProperties>
</file>