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1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51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9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1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1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0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8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6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2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9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1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1B543-6B52-4E63-9DB0-944C69FC637F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6F9F3-2F69-41DA-A7AC-4C4A8E5CD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3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83" y="2562896"/>
            <a:ext cx="9549488" cy="14076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27520" y="4480706"/>
            <a:ext cx="391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5-1: Signed Data Range Summary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6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5-1_SignExtending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9036" y="2792939"/>
            <a:ext cx="6400800" cy="10972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12030" y="4339039"/>
            <a:ext cx="3294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5-1: Sign Extending a Byte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19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5-2_SignExtendingAHalf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0317" y="3047736"/>
            <a:ext cx="6400800" cy="10972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94386" y="4697227"/>
            <a:ext cx="3872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5- 2: Sign Extending a Half-word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50" y="2665928"/>
            <a:ext cx="9784848" cy="13662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96573" y="4614084"/>
            <a:ext cx="6994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5-2: Signed Multiplication (SMULL RdLo, RdHi, Rm, Rs) Summary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75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81" y="1455313"/>
            <a:ext cx="8590657" cy="33883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13149" y="5342998"/>
            <a:ext cx="6971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5- 3: ARM Conditional Branch (Jump) Instructions  for Signed Data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3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</cp:revision>
  <dcterms:created xsi:type="dcterms:W3CDTF">2016-08-06T07:58:30Z</dcterms:created>
  <dcterms:modified xsi:type="dcterms:W3CDTF">2016-08-10T11:38:31Z</dcterms:modified>
</cp:coreProperties>
</file>