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5" r:id="rId17"/>
    <p:sldId id="272" r:id="rId18"/>
    <p:sldId id="273" r:id="rId19"/>
    <p:sldId id="274" r:id="rId20"/>
    <p:sldId id="276" r:id="rId21"/>
    <p:sldId id="282" r:id="rId22"/>
    <p:sldId id="285" r:id="rId23"/>
    <p:sldId id="284" r:id="rId24"/>
    <p:sldId id="283" r:id="rId25"/>
    <p:sldId id="289" r:id="rId26"/>
    <p:sldId id="288" r:id="rId27"/>
    <p:sldId id="290" r:id="rId28"/>
    <p:sldId id="291" r:id="rId29"/>
    <p:sldId id="292" r:id="rId30"/>
    <p:sldId id="287" r:id="rId31"/>
    <p:sldId id="286" r:id="rId32"/>
    <p:sldId id="294" r:id="rId33"/>
    <p:sldId id="293" r:id="rId34"/>
    <p:sldId id="296" r:id="rId35"/>
    <p:sldId id="297" r:id="rId36"/>
    <p:sldId id="295" r:id="rId37"/>
    <p:sldId id="298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5E66-98BB-45F4-9B71-B889B439F27B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37FB-F736-4B16-9BFB-150C13252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69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5E66-98BB-45F4-9B71-B889B439F27B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37FB-F736-4B16-9BFB-150C13252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57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5E66-98BB-45F4-9B71-B889B439F27B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37FB-F736-4B16-9BFB-150C13252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269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5E66-98BB-45F4-9B71-B889B439F27B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37FB-F736-4B16-9BFB-150C13252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475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5E66-98BB-45F4-9B71-B889B439F27B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37FB-F736-4B16-9BFB-150C13252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948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5E66-98BB-45F4-9B71-B889B439F27B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37FB-F736-4B16-9BFB-150C13252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281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5E66-98BB-45F4-9B71-B889B439F27B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37FB-F736-4B16-9BFB-150C13252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164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5E66-98BB-45F4-9B71-B889B439F27B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37FB-F736-4B16-9BFB-150C13252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861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5E66-98BB-45F4-9B71-B889B439F27B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37FB-F736-4B16-9BFB-150C13252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244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5E66-98BB-45F4-9B71-B889B439F27B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37FB-F736-4B16-9BFB-150C13252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953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5E66-98BB-45F4-9B71-B889B439F27B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37FB-F736-4B16-9BFB-150C13252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84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F5E66-98BB-45F4-9B71-B889B439F27B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B37FB-F736-4B16-9BFB-150C13252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825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2-1_ARMregistersDataSize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0245" y="2876867"/>
            <a:ext cx="5731510" cy="110426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sp>
        <p:nvSpPr>
          <p:cNvPr id="3" name="Rectangle 2"/>
          <p:cNvSpPr/>
          <p:nvPr/>
        </p:nvSpPr>
        <p:spPr>
          <a:xfrm>
            <a:off x="4292654" y="4545101"/>
            <a:ext cx="36066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2- 1: ARM Registers Data Size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10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2-2_ARMregisters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98133" y="1159098"/>
            <a:ext cx="3717920" cy="379251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sp>
        <p:nvSpPr>
          <p:cNvPr id="6" name="Rectangle 5"/>
          <p:cNvSpPr/>
          <p:nvPr/>
        </p:nvSpPr>
        <p:spPr>
          <a:xfrm>
            <a:off x="4721906" y="5350806"/>
            <a:ext cx="2684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2- 2: ARM Registers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73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2-3_ARMregistersAndALU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23432" y="510984"/>
            <a:ext cx="2999436" cy="474910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sp>
        <p:nvSpPr>
          <p:cNvPr id="6" name="Rectangle 5"/>
          <p:cNvSpPr/>
          <p:nvPr/>
        </p:nvSpPr>
        <p:spPr>
          <a:xfrm>
            <a:off x="4656769" y="5689713"/>
            <a:ext cx="35327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2- 3: ARM Registers and ALU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84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021" y="1271285"/>
            <a:ext cx="5953956" cy="43154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140977" y="5853024"/>
            <a:ext cx="3910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2- 1: ALU Instructions Using GPRs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44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677" y="1892116"/>
            <a:ext cx="6662400" cy="231643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983877" y="4903578"/>
            <a:ext cx="6096000" cy="9930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2- 2: On-chip Memory Size for some ARM Chips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45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2-4_AnExampleOfARMMemoryAllocation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85565" y="936600"/>
            <a:ext cx="2246623" cy="396327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sp>
        <p:nvSpPr>
          <p:cNvPr id="6" name="Rectangle 5"/>
          <p:cNvSpPr/>
          <p:nvPr/>
        </p:nvSpPr>
        <p:spPr>
          <a:xfrm>
            <a:off x="3562634" y="5509604"/>
            <a:ext cx="50924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2- 4: An Example of ARM Memory Allocation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26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2-5_ExecutingTheLDRinstruction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200" y="2286000"/>
            <a:ext cx="6556248" cy="233172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sp>
        <p:nvSpPr>
          <p:cNvPr id="6" name="Rectangle 5"/>
          <p:cNvSpPr/>
          <p:nvPr/>
        </p:nvSpPr>
        <p:spPr>
          <a:xfrm>
            <a:off x="3994679" y="5368528"/>
            <a:ext cx="40532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2-5: Executing the LDR Instruction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23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2-6_ExecutingTheSTRinstruction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200" y="2286000"/>
            <a:ext cx="6554247" cy="23281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sp>
        <p:nvSpPr>
          <p:cNvPr id="6" name="Rectangle 5"/>
          <p:cNvSpPr/>
          <p:nvPr/>
        </p:nvSpPr>
        <p:spPr>
          <a:xfrm>
            <a:off x="4005220" y="5366764"/>
            <a:ext cx="40302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2-6: Executing the STR Instruction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56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2-7_ExecutingTheLDRBinstruction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200" y="2286000"/>
            <a:ext cx="6556248" cy="233172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sp>
        <p:nvSpPr>
          <p:cNvPr id="6" name="Rectangle 5"/>
          <p:cNvSpPr/>
          <p:nvPr/>
        </p:nvSpPr>
        <p:spPr>
          <a:xfrm>
            <a:off x="3903308" y="5368528"/>
            <a:ext cx="42360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2- 7: Executing the LDRB Instruction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01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2-8_ExecutingTheSTRBinstruction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200" y="2286000"/>
            <a:ext cx="6556248" cy="233172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sp>
        <p:nvSpPr>
          <p:cNvPr id="6" name="Rectangle 5"/>
          <p:cNvSpPr/>
          <p:nvPr/>
        </p:nvSpPr>
        <p:spPr>
          <a:xfrm>
            <a:off x="3914850" y="5368528"/>
            <a:ext cx="421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2- 8: Executing the STRB Instruction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29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2-9_ExecutingTheLDRHinstruction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200" y="2286000"/>
            <a:ext cx="6556248" cy="233172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sp>
        <p:nvSpPr>
          <p:cNvPr id="6" name="Rectangle 5"/>
          <p:cNvSpPr/>
          <p:nvPr/>
        </p:nvSpPr>
        <p:spPr>
          <a:xfrm>
            <a:off x="3895293" y="5368528"/>
            <a:ext cx="425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2- 9: Executing the LDRH Instruction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29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315" y="2693838"/>
            <a:ext cx="8234517" cy="188516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706130" y="5092449"/>
            <a:ext cx="71652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2- 3: Unsigned Data Range in ARM and associated Load Instructions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87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2-10_ExecutingTheSTRHinstruction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200" y="2286000"/>
            <a:ext cx="6556248" cy="233172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sp>
        <p:nvSpPr>
          <p:cNvPr id="7" name="Rectangle 6"/>
          <p:cNvSpPr/>
          <p:nvPr/>
        </p:nvSpPr>
        <p:spPr>
          <a:xfrm>
            <a:off x="3848325" y="5368528"/>
            <a:ext cx="43459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2- 10: Executing the STRH Instruction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83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809" y="2300616"/>
            <a:ext cx="7892623" cy="187559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604499" y="4675327"/>
            <a:ext cx="73652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2-4: Unsigned Data Range in ARM and associated Store Instructions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38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2-11_CPSR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358" y="3106145"/>
            <a:ext cx="7997004" cy="61969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sp>
        <p:nvSpPr>
          <p:cNvPr id="6" name="Rectangle 5"/>
          <p:cNvSpPr/>
          <p:nvPr/>
        </p:nvSpPr>
        <p:spPr>
          <a:xfrm>
            <a:off x="3514725" y="4390746"/>
            <a:ext cx="5157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2- 11: CPSR (Current Program Status Register)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56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717" y="1146413"/>
            <a:ext cx="4390996" cy="299754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sp>
        <p:nvSpPr>
          <p:cNvPr id="6" name="Rectangle 5"/>
          <p:cNvSpPr/>
          <p:nvPr/>
        </p:nvSpPr>
        <p:spPr>
          <a:xfrm>
            <a:off x="3322902" y="4804485"/>
            <a:ext cx="52518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2- 5: Flag Bits Affected by Different Instructions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41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108" y="1580701"/>
            <a:ext cx="4706007" cy="293410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sp>
        <p:nvSpPr>
          <p:cNvPr id="6" name="Rectangle 5"/>
          <p:cNvSpPr/>
          <p:nvPr/>
        </p:nvSpPr>
        <p:spPr>
          <a:xfrm>
            <a:off x="3150700" y="5049652"/>
            <a:ext cx="5726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2- 6: ARM Branch (Jump) Instructions Using Flag Bits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69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19" y="2614498"/>
            <a:ext cx="9211961" cy="167401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sp>
        <p:nvSpPr>
          <p:cNvPr id="7" name="Rectangle 6"/>
          <p:cNvSpPr/>
          <p:nvPr/>
        </p:nvSpPr>
        <p:spPr>
          <a:xfrm>
            <a:off x="3877122" y="4834591"/>
            <a:ext cx="4437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2- 7: Some Widely Used ARM Directive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98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801" y="1437826"/>
            <a:ext cx="8926171" cy="338184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93157" y="5469504"/>
            <a:ext cx="69694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2- 8: Some Widely Used ARM Memory Allocation Directives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18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151" y="2776446"/>
            <a:ext cx="8935697" cy="130510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556679" y="4510539"/>
            <a:ext cx="7078640" cy="774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2- 9: Unsigned Data Range in ARM and associated Instructions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78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795" y="1781031"/>
            <a:ext cx="8815378" cy="290544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14798" y="5402905"/>
            <a:ext cx="4562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2- 12: Memory Dump for Program 2-3A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10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019" y="914400"/>
            <a:ext cx="4836634" cy="41312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149057" y="5370552"/>
            <a:ext cx="38938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2- 13: Steps to Create a Program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53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809" y="3100341"/>
            <a:ext cx="9002381" cy="65731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54350" y="4254268"/>
            <a:ext cx="4083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2- 14: Sample of an Error Message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48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283" y="1709497"/>
            <a:ext cx="9021434" cy="343900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86717" y="5633919"/>
            <a:ext cx="34185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2- 15: Sample of a Map File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67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335" y="2214393"/>
            <a:ext cx="8983329" cy="242921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18635" y="5381471"/>
            <a:ext cx="4154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2- 16: Sample of a List File for ARM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28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284" y="2981262"/>
            <a:ext cx="7573432" cy="89547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104332" y="4472632"/>
            <a:ext cx="39833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2- 17: ADD Instruction Formation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35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284" y="2993013"/>
            <a:ext cx="7573432" cy="87197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25172" y="4472633"/>
            <a:ext cx="3941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2- 18: SUB Instruction Formation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63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395" y="2993013"/>
            <a:ext cx="6437209" cy="87197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952467" y="4477855"/>
            <a:ext cx="62666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2- 19: General Formation of Data Processing Instructions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05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395" y="3016785"/>
            <a:ext cx="6437209" cy="82442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88243" y="4472632"/>
            <a:ext cx="4215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2- 20: Branch Instruction Formation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45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887" y="1157287"/>
            <a:ext cx="8658225" cy="45434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767654" y="5910024"/>
            <a:ext cx="5148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2- 21: Harvard vs. Von Neumann Architecture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45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511" y="885738"/>
            <a:ext cx="3298635" cy="405297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31120" y="5529024"/>
            <a:ext cx="84434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2- 22: ARM Program Memory Contents for Program 2-4 List File (Little Endian)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47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511" y="885738"/>
            <a:ext cx="3298634" cy="405297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98792" y="5529024"/>
            <a:ext cx="3563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2- 23: Big Endian Convention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5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766" y="2251881"/>
            <a:ext cx="6098773" cy="199143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940873" y="4996660"/>
            <a:ext cx="3910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2- 24: Register Addressing Mode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45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996" y="2805746"/>
            <a:ext cx="5110518" cy="8908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05318" y="4996660"/>
            <a:ext cx="4175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2- 25: Immediate Addressing Mode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2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430" y="2251881"/>
            <a:ext cx="4451445" cy="199143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83088" y="4996660"/>
            <a:ext cx="4698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2- 26: Register Indirect Addressing Mode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56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131" y="350469"/>
            <a:ext cx="6945315" cy="566137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204258" y="6065587"/>
            <a:ext cx="3641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2- 27: Keil </a:t>
            </a:r>
            <a:r>
              <a:rPr lang="en-US" b="1" dirty="0" err="1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uVision</a:t>
            </a: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Screenshot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72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612" y="1066800"/>
            <a:ext cx="8486775" cy="4724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93835" y="5955268"/>
            <a:ext cx="3641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2- 28: Keil </a:t>
            </a:r>
            <a:r>
              <a:rPr lang="en-US" b="1" dirty="0" err="1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uVision</a:t>
            </a:r>
            <a:r>
              <a:rPr lang="en-US" b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Screenshot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26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805</Words>
  <Application>Microsoft Office PowerPoint</Application>
  <PresentationFormat>Widescreen</PresentationFormat>
  <Paragraphs>76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14</cp:revision>
  <dcterms:created xsi:type="dcterms:W3CDTF">2016-07-30T06:24:45Z</dcterms:created>
  <dcterms:modified xsi:type="dcterms:W3CDTF">2016-08-02T13:55:29Z</dcterms:modified>
</cp:coreProperties>
</file>