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EB030-8C98-4328-854E-C8CBF170FFD8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DA019-6302-40F5-B79C-06DEA3AB6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15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DA019-6302-40F5-B79C-06DEA3AB6B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60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DA019-6302-40F5-B79C-06DEA3AB6B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32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DA019-6302-40F5-B79C-06DEA3AB6B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81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65C8-812F-4C1D-8932-1B9B406194AD}" type="datetime1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39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2FF58-C912-491F-9A2D-8C72E8B021EF}" type="datetime1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5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EB78-C8E2-480C-8689-B8EB32A7214D}" type="datetime1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2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54056-9869-4E89-9AF6-14634CE08383}" type="datetime1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7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1933-9927-4174-9DB3-5DFFFAFBE7E6}" type="datetime1">
              <a:rPr lang="en-US" smtClean="0"/>
              <a:t>8/1/2016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2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0504-EA5F-459F-AED9-44526EEBB386}" type="datetime1">
              <a:rPr lang="en-US" smtClean="0"/>
              <a:t>8/1/2016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604F-339D-4846-9561-10F21C1320C7}" type="datetime1">
              <a:rPr lang="en-US" smtClean="0"/>
              <a:t>8/1/2016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4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EA91-FE3D-41A5-83CB-57FCFD3CDEAB}" type="datetime1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58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ED712-52C4-4BCF-BD59-CD7BE1FA7612}" type="datetime1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6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3C30-A1E6-4121-9263-9522065CD16F}" type="datetime1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8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2898-3915-4EFB-A5DD-17927BBF8A37}" type="datetime1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5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04964-B707-4EF8-B398-61488848B150}" type="datetime1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46223-02FA-4D08-B56C-09840B01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8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291328"/>
            <a:ext cx="9144000" cy="161474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History of ARM and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Microcontrollers</a:t>
            </a:r>
            <a:b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 1</a:t>
            </a:r>
            <a:b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383093"/>
            <a:ext cx="3328987" cy="1655762"/>
          </a:xfrm>
        </p:spPr>
        <p:txBody>
          <a:bodyPr/>
          <a:lstStyle/>
          <a:p>
            <a:r>
              <a:rPr lang="en-US" dirty="0" smtClean="0"/>
              <a:t>ARM Assembly Language Programming &amp; Architecture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780" y="2491712"/>
            <a:ext cx="2670219" cy="32254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</p:spTree>
    <p:extLst>
      <p:ext uri="{BB962C8B-B14F-4D97-AF65-F5344CB8AC3E}">
        <p14:creationId xmlns:p14="http://schemas.microsoft.com/office/powerpoint/2010/main" val="346233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icroprocessor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43185" y="2580528"/>
            <a:ext cx="6905625" cy="14763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3" name="Rectangle 2"/>
          <p:cNvSpPr/>
          <p:nvPr/>
        </p:nvSpPr>
        <p:spPr>
          <a:xfrm>
            <a:off x="2700267" y="5088119"/>
            <a:ext cx="67914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1- 1: A Computer Made by General Purpose Microprocessor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5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icrocontroller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2179064"/>
            <a:ext cx="7162800" cy="23050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2" name="Rectangle 1"/>
          <p:cNvSpPr/>
          <p:nvPr/>
        </p:nvSpPr>
        <p:spPr>
          <a:xfrm>
            <a:off x="2500648" y="5301725"/>
            <a:ext cx="7190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1- 2: Simplified View of the Internal Parts of Microcontrollers (SOC)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9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562" y="2100897"/>
            <a:ext cx="5730875" cy="26562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2" name="Rectangle 1"/>
          <p:cNvSpPr/>
          <p:nvPr/>
        </p:nvSpPr>
        <p:spPr>
          <a:xfrm>
            <a:off x="4048740" y="5438219"/>
            <a:ext cx="409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1- 3: ARM Family and Architecture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8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MsimplifiedArchitecture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678" y="686136"/>
            <a:ext cx="3825190" cy="46050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2" name="Rectangle 1"/>
          <p:cNvSpPr/>
          <p:nvPr/>
        </p:nvSpPr>
        <p:spPr>
          <a:xfrm>
            <a:off x="3906780" y="5705245"/>
            <a:ext cx="4206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1- 4: ARM Simplified Block Diagram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27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116</Words>
  <Application>Microsoft Office PowerPoint</Application>
  <PresentationFormat>Widescreen</PresentationFormat>
  <Paragraphs>14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  The History of ARM and Microcontrollers Chapter 1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ARM Assembly Language Programming &amp; Architecture</dc:title>
  <dc:creator>PC</dc:creator>
  <cp:lastModifiedBy>PC</cp:lastModifiedBy>
  <cp:revision>5</cp:revision>
  <dcterms:created xsi:type="dcterms:W3CDTF">2016-07-31T14:51:17Z</dcterms:created>
  <dcterms:modified xsi:type="dcterms:W3CDTF">2016-07-31T20:34:34Z</dcterms:modified>
</cp:coreProperties>
</file>